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39DFE36-0E34-4D93-93F3-E758213615D1}" type="datetimeFigureOut">
              <a:rPr lang="el-GR" smtClean="0"/>
              <a:pPr/>
              <a:t>21/12/2020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- Ευθεία γραμμή σύνδεσης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Έλλειψη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- Έλλειψη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084EEDD-2043-4A8A-90E6-D32B03AC70F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DFE36-0E34-4D93-93F3-E758213615D1}" type="datetimeFigureOut">
              <a:rPr lang="el-GR" smtClean="0"/>
              <a:pPr/>
              <a:t>21/12/2020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4EEDD-2043-4A8A-90E6-D32B03AC70F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DFE36-0E34-4D93-93F3-E758213615D1}" type="datetimeFigureOut">
              <a:rPr lang="el-GR" smtClean="0"/>
              <a:pPr/>
              <a:t>21/12/2020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4EEDD-2043-4A8A-90E6-D32B03AC70F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39DFE36-0E34-4D93-93F3-E758213615D1}" type="datetimeFigureOut">
              <a:rPr lang="el-GR" smtClean="0"/>
              <a:pPr/>
              <a:t>21/12/2020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084EEDD-2043-4A8A-90E6-D32B03AC70F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39DFE36-0E34-4D93-93F3-E758213615D1}" type="datetimeFigureOut">
              <a:rPr lang="el-GR" smtClean="0"/>
              <a:pPr/>
              <a:t>21/12/2020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9" name="8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- Έλλειψη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Έλλειψη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Ευθεία γραμμή σύνδεσης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084EEDD-2043-4A8A-90E6-D32B03AC70F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DFE36-0E34-4D93-93F3-E758213615D1}" type="datetimeFigureOut">
              <a:rPr lang="el-GR" smtClean="0"/>
              <a:pPr/>
              <a:t>21/12/2020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4EEDD-2043-4A8A-90E6-D32B03AC70F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DFE36-0E34-4D93-93F3-E758213615D1}" type="datetimeFigureOut">
              <a:rPr lang="el-GR" smtClean="0"/>
              <a:pPr/>
              <a:t>21/12/2020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4EEDD-2043-4A8A-90E6-D32B03AC70F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11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6" name="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39DFE36-0E34-4D93-93F3-E758213615D1}" type="datetimeFigureOut">
              <a:rPr lang="el-GR" smtClean="0"/>
              <a:pPr/>
              <a:t>21/12/2020</a:t>
            </a:fld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084EEDD-2043-4A8A-90E6-D32B03AC70F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DFE36-0E34-4D93-93F3-E758213615D1}" type="datetimeFigureOut">
              <a:rPr lang="el-GR" smtClean="0"/>
              <a:pPr/>
              <a:t>21/12/2020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4EEDD-2043-4A8A-90E6-D32B03AC70F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39DFE36-0E34-4D93-93F3-E758213615D1}" type="datetimeFigureOut">
              <a:rPr lang="el-GR" smtClean="0"/>
              <a:pPr/>
              <a:t>21/12/2020</a:t>
            </a:fld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084EEDD-2043-4A8A-90E6-D32B03AC70F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3" name="22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39DFE36-0E34-4D93-93F3-E758213615D1}" type="datetimeFigureOut">
              <a:rPr lang="el-GR" smtClean="0"/>
              <a:pPr/>
              <a:t>21/12/2020</a:t>
            </a:fld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084EEDD-2043-4A8A-90E6-D32B03AC70F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39DFE36-0E34-4D93-93F3-E758213615D1}" type="datetimeFigureOut">
              <a:rPr lang="el-GR" smtClean="0"/>
              <a:pPr/>
              <a:t>21/12/2020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084EEDD-2043-4A8A-90E6-D32B03AC70F3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wedge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2267744" y="2708920"/>
            <a:ext cx="3150096" cy="880864"/>
          </a:xfrm>
        </p:spPr>
        <p:txBody>
          <a:bodyPr>
            <a:noAutofit/>
          </a:bodyPr>
          <a:lstStyle/>
          <a:p>
            <a:r>
              <a:rPr lang="el-GR" sz="4000" dirty="0" smtClean="0"/>
              <a:t>ΑΙΝΙΓΜΑΤΑ</a:t>
            </a:r>
            <a:endParaRPr lang="el-GR" sz="4000" dirty="0"/>
          </a:p>
        </p:txBody>
      </p:sp>
      <p:pic>
        <p:nvPicPr>
          <p:cNvPr id="4" name="3 - Εικόνα" descr="διανυσματική-απεικόνιση-με-ένα-μικρό-άτομο-που-σκέφτεται-με-ένα-μεγά-ο-3024578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404664"/>
            <a:ext cx="3575304" cy="25922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899592" y="836712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sz="2800" dirty="0" smtClean="0"/>
              <a:t>Μ </a:t>
            </a:r>
            <a:r>
              <a:rPr lang="el-GR" sz="2800" dirty="0" err="1" smtClean="0"/>
              <a:t>́αγαπάς</a:t>
            </a:r>
            <a:r>
              <a:rPr lang="el-GR" sz="2800" dirty="0" smtClean="0"/>
              <a:t> τηγανητή, τρώγομαι όμως και βραστή, χρώμα κίτρινο έχω μα με την φλούδα</a:t>
            </a:r>
            <a:r>
              <a:rPr lang="el-GR" sz="2800" smtClean="0"/>
              <a:t>, χρώμα καφετί</a:t>
            </a:r>
            <a:r>
              <a:rPr lang="el-GR" sz="2800" dirty="0" smtClean="0"/>
              <a:t>. Τι είμαι;</a:t>
            </a:r>
          </a:p>
          <a:p>
            <a:r>
              <a:rPr lang="el-GR" sz="2800" dirty="0" smtClean="0"/>
              <a:t>                                                              </a:t>
            </a:r>
          </a:p>
          <a:p>
            <a:r>
              <a:rPr lang="el-GR" sz="2800" dirty="0"/>
              <a:t> </a:t>
            </a:r>
            <a:r>
              <a:rPr lang="el-GR" sz="2800" dirty="0" smtClean="0"/>
              <a:t>                                                 (Η πατάτα)</a:t>
            </a:r>
            <a:endParaRPr lang="el-GR" sz="2800" dirty="0"/>
          </a:p>
        </p:txBody>
      </p:sp>
      <p:pic>
        <p:nvPicPr>
          <p:cNvPr id="5" name="4 - Εικόνα" descr="τα-χαριτωμένα-κινούμενα-σχέ-ια-πατατών-που-κρατούν-τις-τηγανιτές-4936701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3429000"/>
            <a:ext cx="2438400" cy="255727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323528" y="2852936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sz="2800" dirty="0" smtClean="0"/>
              <a:t>Είμαι μια λέξη. Αν με προφέρεις σωστά θα είμαι λάθος, αν με προφέρεις</a:t>
            </a:r>
          </a:p>
          <a:p>
            <a:r>
              <a:rPr lang="el-GR" sz="2800" dirty="0" smtClean="0"/>
              <a:t>λάθος θα είναι σωστό! Τι είμαι;</a:t>
            </a:r>
          </a:p>
          <a:p>
            <a:endParaRPr lang="el-GR" sz="2800" dirty="0"/>
          </a:p>
          <a:p>
            <a:r>
              <a:rPr lang="el-GR" sz="2800" dirty="0" smtClean="0"/>
              <a:t>                                                        (Το λάθος)</a:t>
            </a:r>
            <a:endParaRPr lang="el-GR" sz="2800" dirty="0"/>
          </a:p>
        </p:txBody>
      </p:sp>
      <p:pic>
        <p:nvPicPr>
          <p:cNvPr id="3" name="2 - Εικόνα" descr="D291611C7B8A02FCC8212B002286CDC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1340768"/>
            <a:ext cx="2286000" cy="230428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3923928" y="620688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sz="2800" dirty="0" smtClean="0"/>
              <a:t>Ανεβαίνει, κατεβαίνει και ο γιατρός μας μπαίνει, βγαίνει. Τι είναι;</a:t>
            </a:r>
          </a:p>
          <a:p>
            <a:r>
              <a:rPr lang="el-GR" sz="2800" dirty="0" smtClean="0"/>
              <a:t>                                                    </a:t>
            </a:r>
          </a:p>
          <a:p>
            <a:r>
              <a:rPr lang="el-GR" sz="2800" dirty="0"/>
              <a:t> </a:t>
            </a:r>
            <a:r>
              <a:rPr lang="el-GR" sz="2800" dirty="0" smtClean="0"/>
              <a:t>                                               (Το θερμόμετρο)</a:t>
            </a:r>
            <a:endParaRPr lang="el-GR" sz="2800" dirty="0"/>
          </a:p>
        </p:txBody>
      </p:sp>
      <p:pic>
        <p:nvPicPr>
          <p:cNvPr id="3" name="2 - Εικόνα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2564904"/>
            <a:ext cx="2981442" cy="318515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3995936" y="548680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sz="2800" dirty="0" smtClean="0"/>
              <a:t>Έχουν 10 δάχτυλα μα πόδι ούτε ένα. Τι είναι;</a:t>
            </a:r>
          </a:p>
          <a:p>
            <a:endParaRPr lang="el-GR" sz="2800" dirty="0" smtClean="0"/>
          </a:p>
          <a:p>
            <a:r>
              <a:rPr lang="el-GR" sz="2800" dirty="0"/>
              <a:t> </a:t>
            </a:r>
            <a:r>
              <a:rPr lang="el-GR" sz="2800" dirty="0" smtClean="0"/>
              <a:t>                                                      (Τα γάντια)</a:t>
            </a:r>
            <a:endParaRPr lang="el-GR" sz="2800" dirty="0"/>
          </a:p>
        </p:txBody>
      </p:sp>
      <p:pic>
        <p:nvPicPr>
          <p:cNvPr id="3" name="2 - Εικόνα" descr="46766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2852936"/>
            <a:ext cx="3528392" cy="295232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611560" y="3573016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sz="2800" dirty="0" smtClean="0"/>
              <a:t>Όταν βλέπω, δεν το βλέπω και το βλέπω, όταν δεν βλέπω. Τι είναι;</a:t>
            </a:r>
          </a:p>
          <a:p>
            <a:r>
              <a:rPr lang="el-GR" sz="2800" dirty="0" smtClean="0"/>
              <a:t>                                                                </a:t>
            </a:r>
          </a:p>
          <a:p>
            <a:r>
              <a:rPr lang="el-GR" sz="2800" dirty="0"/>
              <a:t> </a:t>
            </a:r>
            <a:r>
              <a:rPr lang="el-GR" sz="2800" dirty="0" smtClean="0"/>
              <a:t>                                                      (Το όνειρο)</a:t>
            </a:r>
            <a:endParaRPr lang="el-GR" sz="2800" dirty="0"/>
          </a:p>
        </p:txBody>
      </p:sp>
      <p:pic>
        <p:nvPicPr>
          <p:cNvPr id="3" name="2 - Εικόνα" descr="91084959-cartoon-dream-illustra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5976" y="908720"/>
            <a:ext cx="3962400" cy="25922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611560" y="836712"/>
            <a:ext cx="4572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Είναι έντομο μικρό, μα διαθέτει και στρατό. Νοσοκόμες, γεωργούς,</a:t>
            </a:r>
          </a:p>
          <a:p>
            <a:r>
              <a:rPr lang="el-GR" sz="2800" dirty="0" smtClean="0"/>
              <a:t>κτηνοτρόφους και φρουρούς. Τι είναι;</a:t>
            </a:r>
          </a:p>
          <a:p>
            <a:r>
              <a:rPr lang="el-GR" sz="2800" dirty="0"/>
              <a:t> </a:t>
            </a:r>
            <a:r>
              <a:rPr lang="el-GR" sz="2800" dirty="0" smtClean="0"/>
              <a:t>                                                                             </a:t>
            </a:r>
            <a:r>
              <a:rPr lang="en-US" sz="2800" dirty="0" smtClean="0"/>
              <a:t> </a:t>
            </a:r>
            <a:r>
              <a:rPr lang="el-GR" sz="2800" dirty="0" smtClean="0"/>
              <a:t>        </a:t>
            </a:r>
          </a:p>
          <a:p>
            <a:endParaRPr lang="el-GR" sz="2800" dirty="0"/>
          </a:p>
          <a:p>
            <a:r>
              <a:rPr lang="el-GR" sz="2800" dirty="0" smtClean="0"/>
              <a:t>                    (Το μυρμήγκι)</a:t>
            </a:r>
            <a:endParaRPr lang="el-GR" sz="2800" dirty="0"/>
          </a:p>
        </p:txBody>
      </p:sp>
      <p:pic>
        <p:nvPicPr>
          <p:cNvPr id="5" name="4 - Εικόνα" descr="mirmig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1960" y="4005064"/>
            <a:ext cx="2997200" cy="1930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611560" y="3717032"/>
            <a:ext cx="4572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Στήνει δίχτυ μα δεν είναι ψαράς. Τι είναι;</a:t>
            </a:r>
          </a:p>
          <a:p>
            <a:r>
              <a:rPr lang="en-US" sz="2800" dirty="0" smtClean="0"/>
              <a:t>                                                                                                  </a:t>
            </a:r>
            <a:r>
              <a:rPr lang="el-GR" sz="2800" dirty="0" smtClean="0"/>
              <a:t>   (Η αράχνη)</a:t>
            </a:r>
            <a:endParaRPr lang="el-GR" sz="2800" dirty="0"/>
          </a:p>
        </p:txBody>
      </p:sp>
      <p:pic>
        <p:nvPicPr>
          <p:cNvPr id="5" name="4 - Εικόνα" descr="αράχνη-spiderweb-2567538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980728"/>
            <a:ext cx="3312368" cy="201622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3995936" y="620688"/>
            <a:ext cx="4572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Χίλια κατάρτια σαν καράβι στα βαθιά- βαθιά αρμενίζει. Τι είναι;</a:t>
            </a:r>
          </a:p>
          <a:p>
            <a:r>
              <a:rPr lang="en-US" sz="2800" dirty="0" smtClean="0"/>
              <a:t>                                                     </a:t>
            </a:r>
            <a:r>
              <a:rPr lang="el-GR" sz="2800" dirty="0" smtClean="0"/>
              <a:t>(Ο Αχινός)</a:t>
            </a:r>
            <a:endParaRPr lang="el-GR" sz="2800" dirty="0"/>
          </a:p>
        </p:txBody>
      </p:sp>
      <p:pic>
        <p:nvPicPr>
          <p:cNvPr id="5" name="4 - Εικόνα" descr="axin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3789040"/>
            <a:ext cx="2238375" cy="20478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323528" y="764704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sz="2800" dirty="0" smtClean="0"/>
              <a:t>Γεννημένη σε κουκούλι, μαθημένη από μικρούλι, να κουνάει με χαρά, τα δικά</a:t>
            </a:r>
          </a:p>
          <a:p>
            <a:r>
              <a:rPr lang="el-GR" sz="2800" dirty="0" smtClean="0"/>
              <a:t>της τα φτερά. Τι είναι;</a:t>
            </a:r>
            <a:endParaRPr lang="en-US" sz="2800" dirty="0" smtClean="0"/>
          </a:p>
          <a:p>
            <a:r>
              <a:rPr lang="en-US" sz="2800" dirty="0"/>
              <a:t> </a:t>
            </a:r>
            <a:r>
              <a:rPr lang="en-US" sz="2800" dirty="0" smtClean="0"/>
              <a:t>                                           </a:t>
            </a:r>
            <a:r>
              <a:rPr lang="el-GR" sz="2800" dirty="0" smtClean="0"/>
              <a:t>    </a:t>
            </a:r>
            <a:r>
              <a:rPr lang="en-US" sz="2800" dirty="0" smtClean="0"/>
              <a:t> </a:t>
            </a:r>
            <a:r>
              <a:rPr lang="el-GR" sz="2800" dirty="0" smtClean="0"/>
              <a:t>(</a:t>
            </a:r>
            <a:r>
              <a:rPr lang="en-US" sz="2800" dirty="0" smtClean="0"/>
              <a:t> </a:t>
            </a:r>
            <a:r>
              <a:rPr lang="el-GR" sz="2800" dirty="0" smtClean="0"/>
              <a:t>Η πεταλούδα)</a:t>
            </a:r>
            <a:endParaRPr lang="el-GR" sz="2800" dirty="0"/>
          </a:p>
        </p:txBody>
      </p:sp>
      <p:pic>
        <p:nvPicPr>
          <p:cNvPr id="5" name="4 - Εικόνα" descr="petaloud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5976" y="2132856"/>
            <a:ext cx="3810000" cy="36195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395536" y="404664"/>
            <a:ext cx="457200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Βόδι δεν είναι, κέρατα έχει. Γάιδαρος δεν είναι, σαμάρι έχει. Περπατάει και</a:t>
            </a:r>
          </a:p>
          <a:p>
            <a:r>
              <a:rPr lang="el-GR" sz="2800" dirty="0" smtClean="0"/>
              <a:t>γράφει, μολύβι όμως δεν έχει. Τι είναι;</a:t>
            </a:r>
          </a:p>
          <a:p>
            <a:r>
              <a:rPr lang="el-GR" sz="2800" dirty="0" smtClean="0"/>
              <a:t>     </a:t>
            </a:r>
          </a:p>
          <a:p>
            <a:r>
              <a:rPr lang="el-GR" sz="2800" dirty="0" smtClean="0"/>
              <a:t>                                             (Το σαλιγκάρι)</a:t>
            </a:r>
          </a:p>
          <a:p>
            <a:endParaRPr lang="el-GR" dirty="0"/>
          </a:p>
        </p:txBody>
      </p:sp>
      <p:pic>
        <p:nvPicPr>
          <p:cNvPr id="5" name="4 - Εικόνα" descr="χαριτωμένα-κινούμενα-σχέ-ια-σα-ιγκαριών-4574998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1840" y="2996952"/>
            <a:ext cx="2438400" cy="24384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395536" y="3645024"/>
            <a:ext cx="4572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sz="2800" dirty="0" smtClean="0"/>
              <a:t>Μια βαρκούλα φορτωμένη, στη σπηλιά μπαίνει και βγαίνει! Τι είναι;</a:t>
            </a:r>
          </a:p>
          <a:p>
            <a:r>
              <a:rPr lang="el-GR" sz="2800" dirty="0" smtClean="0"/>
              <a:t>                                                                                                         </a:t>
            </a:r>
          </a:p>
          <a:p>
            <a:endParaRPr lang="el-GR" sz="2800" dirty="0" smtClean="0"/>
          </a:p>
          <a:p>
            <a:r>
              <a:rPr lang="el-GR" sz="2800" dirty="0"/>
              <a:t> </a:t>
            </a:r>
            <a:r>
              <a:rPr lang="el-GR" sz="2800" dirty="0" smtClean="0"/>
              <a:t>(Το κουτάλι και το στόμα)</a:t>
            </a:r>
          </a:p>
          <a:p>
            <a:endParaRPr lang="el-GR" sz="2800" dirty="0"/>
          </a:p>
        </p:txBody>
      </p:sp>
      <p:pic>
        <p:nvPicPr>
          <p:cNvPr id="5" name="4 - Εικόνα" descr="κουτάλι-27907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9992" y="476672"/>
            <a:ext cx="3962400" cy="219760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4067944" y="620688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sz="2800" dirty="0" smtClean="0"/>
              <a:t>Τη βλέπω, με βλέπει, της μοιάζω, μου μοιάζει, όταν της μιλάω δεν μιλάει! Τι</a:t>
            </a:r>
          </a:p>
          <a:p>
            <a:r>
              <a:rPr lang="el-GR" sz="2800" dirty="0" smtClean="0"/>
              <a:t>είναι;</a:t>
            </a:r>
          </a:p>
          <a:p>
            <a:r>
              <a:rPr lang="el-GR" sz="2800" dirty="0" smtClean="0"/>
              <a:t>                   (Η Φωτογραφία)</a:t>
            </a:r>
            <a:endParaRPr lang="el-GR" sz="2800" dirty="0"/>
          </a:p>
        </p:txBody>
      </p:sp>
      <p:pic>
        <p:nvPicPr>
          <p:cNvPr id="5" name="4 - Εικόνα" descr="τα-κινούμενα-σχέ-ια-του-κοριτσιού-αγαπούν-τη-φωτογραφία-3934774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2852936"/>
            <a:ext cx="4752528" cy="3493368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395536" y="3645024"/>
            <a:ext cx="4572000" cy="295465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sz="2800" dirty="0" smtClean="0"/>
              <a:t>Ήλιος δεν είναι, ακτίνες έχει, πόδια δεν έχει και όμως τρέχει. Τι είναι;</a:t>
            </a:r>
          </a:p>
          <a:p>
            <a:r>
              <a:rPr lang="el-GR" sz="2800" dirty="0"/>
              <a:t> </a:t>
            </a:r>
            <a:r>
              <a:rPr lang="el-GR" sz="2800" dirty="0" smtClean="0"/>
              <a:t>                                                       </a:t>
            </a:r>
          </a:p>
          <a:p>
            <a:r>
              <a:rPr lang="el-GR" sz="2800" dirty="0"/>
              <a:t> </a:t>
            </a:r>
            <a:r>
              <a:rPr lang="el-GR" sz="2800" dirty="0" smtClean="0"/>
              <a:t>                                                  (Το ποδήλατο)</a:t>
            </a:r>
          </a:p>
          <a:p>
            <a:endParaRPr lang="el-GR" dirty="0"/>
          </a:p>
        </p:txBody>
      </p:sp>
      <p:pic>
        <p:nvPicPr>
          <p:cNvPr id="5" name="4 - Εικόνα" descr="63220669-bike-carto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692696"/>
            <a:ext cx="3962400" cy="304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Προεξοχή">
  <a:themeElements>
    <a:clrScheme name="Αφθονί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Χαρτί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Ζωντάνι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68</TotalTime>
  <Words>305</Words>
  <Application>Microsoft Office PowerPoint</Application>
  <PresentationFormat>Προβολή στην οθόνη (4:3)</PresentationFormat>
  <Paragraphs>43</Paragraphs>
  <Slides>14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5" baseType="lpstr">
      <vt:lpstr>Προεξοχή</vt:lpstr>
      <vt:lpstr>ΑΙΝΙΓΜΑΤΑ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mpougatsa</dc:creator>
  <cp:lastModifiedBy>Dora</cp:lastModifiedBy>
  <cp:revision>10</cp:revision>
  <dcterms:created xsi:type="dcterms:W3CDTF">2020-12-12T22:28:33Z</dcterms:created>
  <dcterms:modified xsi:type="dcterms:W3CDTF">2020-12-21T09:20:21Z</dcterms:modified>
</cp:coreProperties>
</file>