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7" r:id="rId2"/>
    <p:sldId id="265" r:id="rId3"/>
    <p:sldId id="256" r:id="rId4"/>
    <p:sldId id="260" r:id="rId5"/>
    <p:sldId id="262" r:id="rId6"/>
    <p:sldId id="263" r:id="rId7"/>
    <p:sldId id="266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7AC743-1CF7-4A02-9606-BF502901DBB1}" type="datetimeFigureOut">
              <a:rPr lang="el-GR" smtClean="0"/>
              <a:pPr/>
              <a:t>15/6/2021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EAE8FB-F18A-4D6A-90D1-4B56EF87FEA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ra\Downloads\Desktop\Β_ taxi_2018 - Αντιγραφή\Αινίγματα\b8447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405063"/>
            <a:ext cx="1524000" cy="2047875"/>
          </a:xfrm>
          <a:prstGeom prst="rect">
            <a:avLst/>
          </a:prstGeom>
          <a:noFill/>
        </p:spPr>
      </p:pic>
      <p:pic>
        <p:nvPicPr>
          <p:cNvPr id="1027" name="Picture 3" descr="C:\Users\Dora\Downloads\Desktop\Β_ taxi_2018 - Αντιγραφή\Αινίγματα\b8447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501122" cy="5214973"/>
          </a:xfrm>
        </p:spPr>
        <p:txBody>
          <a:bodyPr>
            <a:normAutofit fontScale="90000"/>
          </a:bodyPr>
          <a:lstStyle/>
          <a:p>
            <a:pPr lvl="0"/>
            <a:r>
              <a:rPr lang="el-GR" b="1" dirty="0" smtClean="0"/>
              <a:t>Τα αινίγματα</a:t>
            </a:r>
            <a:r>
              <a:rPr lang="el-GR" dirty="0" smtClean="0"/>
              <a:t> είναι παιχνίδια που μας διασκεδάζουν αλλά και ασκούν τη σκέψη στην προσπάθειά μας να βρούμε τη λύση του αινίγματος. Τα αινίγματα μοιάζουν με μικρά ποιηματάκια και περιέχουν κάποιο ερώτημα ή πρόβλημα, το οποίο καταλήγει στην ερώτηση «</a:t>
            </a:r>
            <a:r>
              <a:rPr lang="el-GR" b="1" dirty="0" smtClean="0"/>
              <a:t>Τι </a:t>
            </a:r>
            <a:r>
              <a:rPr lang="el-GR" b="1" dirty="0" err="1" smtClean="0"/>
              <a:t>έιναι</a:t>
            </a:r>
            <a:r>
              <a:rPr lang="el-GR" b="1" dirty="0" smtClean="0"/>
              <a:t>;</a:t>
            </a:r>
            <a:r>
              <a:rPr lang="el-GR" dirty="0" smtClean="0"/>
              <a:t>».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Dora\Downloads\Desktop\Β_ taxi_2018 - Αντιγραφή\Αινίγματα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  <p:pic>
        <p:nvPicPr>
          <p:cNvPr id="1027" name="Picture 3" descr="C:\Users\Dora\Downloads\Desktop\Β_ taxi_2018 - Αντιγραφή\Αινίγματα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659902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78" y="293666"/>
            <a:ext cx="8501122" cy="656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571480"/>
            <a:ext cx="858618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C:\Users\Dora\AppData\Local\Temp\20201220_114509-01-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42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δημ</a:t>
            </a:r>
            <a:r>
              <a:rPr lang="el-GR" dirty="0" smtClean="0"/>
              <a:t>. σχ. </a:t>
            </a:r>
            <a:r>
              <a:rPr lang="el-GR" dirty="0" err="1" smtClean="0"/>
              <a:t>Θεσ</a:t>
            </a:r>
            <a:r>
              <a:rPr lang="el-GR" dirty="0" smtClean="0"/>
              <a:t>/νίκης</a:t>
            </a:r>
            <a:br>
              <a:rPr lang="el-GR" dirty="0" smtClean="0"/>
            </a:br>
            <a:r>
              <a:rPr lang="el-GR" dirty="0" smtClean="0"/>
              <a:t>Β2  2020 - 21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Dora\Downloads\Desktop\Β_ taxi_2018 - Αντιγραφή\Αινίγματα\DSC00520aaxs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66165" cy="48669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</TotalTime>
  <Words>50</Words>
  <Application>Microsoft Office PowerPoint</Application>
  <PresentationFormat>Προβολή στην οθόνη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Ηλιοστάσιο</vt:lpstr>
      <vt:lpstr>Διαφάνεια 1</vt:lpstr>
      <vt:lpstr>Τα αινίγματα είναι παιχνίδια που μας διασκεδάζουν αλλά και ασκούν τη σκέψη στην προσπάθειά μας να βρούμε τη λύση του αινίγματος. Τα αινίγματα μοιάζουν με μικρά ποιηματάκια και περιέχουν κάποιο ερώτημα ή πρόβλημα, το οποίο καταλήγει στην ερώτηση «Τι έιναι;».</vt:lpstr>
      <vt:lpstr>Διαφάνεια 3</vt:lpstr>
      <vt:lpstr>Διαφάνεια 4</vt:lpstr>
      <vt:lpstr>Διαφάνεια 5</vt:lpstr>
      <vt:lpstr>Διαφάνεια 6</vt:lpstr>
      <vt:lpstr>17ο δημ. σχ. Θεσ/νίκης Β2  2020 - 21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Dora</dc:creator>
  <cp:lastModifiedBy>Dora</cp:lastModifiedBy>
  <cp:revision>15</cp:revision>
  <dcterms:created xsi:type="dcterms:W3CDTF">2020-12-18T11:46:37Z</dcterms:created>
  <dcterms:modified xsi:type="dcterms:W3CDTF">2021-06-14T21:37:50Z</dcterms:modified>
</cp:coreProperties>
</file>